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7"/>
  </p:notesMasterIdLst>
  <p:sldIdLst>
    <p:sldId id="258" r:id="rId2"/>
    <p:sldId id="263" r:id="rId3"/>
    <p:sldId id="266" r:id="rId4"/>
    <p:sldId id="257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363658" y="602633"/>
            <a:ext cx="7083188" cy="225959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endParaRPr lang="es-CO" sz="3600" b="1" spc="-5" dirty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>
                <a:latin typeface="Arial"/>
                <a:cs typeface="Arial"/>
              </a:rPr>
              <a:t>ABP </a:t>
            </a:r>
            <a:r>
              <a:rPr lang="es-CO" sz="2800" b="1" spc="-5" dirty="0">
                <a:latin typeface="Arial"/>
                <a:cs typeface="Arial"/>
              </a:rPr>
              <a:t>(Aprendizaje Basado en Proyectos)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>
                <a:latin typeface="Arial"/>
                <a:cs typeface="Arial"/>
              </a:rPr>
              <a:t>Pautas metodológicas 2025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3" y="3637459"/>
            <a:ext cx="1721903" cy="1757957"/>
          </a:xfrm>
          <a:prstGeom prst="rect">
            <a:avLst/>
          </a:prstGeom>
          <a:noFill/>
        </p:spPr>
      </p:pic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7" y="300814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Agenda Nº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47745" y="42074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6014" y="1342766"/>
            <a:ext cx="11555896" cy="429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i="1" dirty="0">
                <a:ea typeface="Calibri" panose="020F0502020204030204" pitchFamily="34" charset="0"/>
                <a:cs typeface="Calibri Light" panose="020F0302020204030204" pitchFamily="34" charset="0"/>
              </a:rPr>
              <a:t>Fecha: </a:t>
            </a: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09 de Mayo de 2025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i="1" dirty="0">
                <a:ea typeface="Calibri" panose="020F0502020204030204" pitchFamily="34" charset="0"/>
                <a:cs typeface="Calibri Light" panose="020F0302020204030204" pitchFamily="34" charset="0"/>
              </a:rPr>
              <a:t>Responsables: </a:t>
            </a: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Juan Carlos Pérez – Claudia Mercado- Angela Zapata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sz="2000" b="1" i="1" dirty="0">
                <a:ea typeface="Calibri" panose="020F0502020204030204" pitchFamily="34" charset="0"/>
                <a:cs typeface="Calibri Light" panose="020F0302020204030204" pitchFamily="34" charset="0"/>
              </a:rPr>
              <a:t>Objetivos:</a:t>
            </a: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/>
              <a:t>Socializar los avances de la Fase 1 , 2 del ABP (Aprendizaje  Basado en Proyectos).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/>
              <a:t>Revisar objetivos e inicio de cronograma.</a:t>
            </a:r>
            <a:endParaRPr lang="en-US" sz="2000" dirty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Documento del proyecto en la plataforma </a:t>
            </a:r>
            <a:endParaRPr lang="es-CO" sz="2000" dirty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ea typeface="Calibri" panose="020F0502020204030204" pitchFamily="34" charset="0"/>
                <a:cs typeface="Calibri Light" panose="020F0302020204030204" pitchFamily="34" charset="0"/>
              </a:rPr>
              <a:t>Socialización de documentos 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MX" sz="2000" dirty="0">
                <a:ea typeface="Calibri" panose="020F0502020204030204" pitchFamily="34" charset="0"/>
                <a:cs typeface="Calibri Light" panose="020F0302020204030204" pitchFamily="34" charset="0"/>
              </a:rPr>
              <a:t>Transición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MX" sz="2000" dirty="0">
                <a:ea typeface="Calibri" panose="020F0502020204030204" pitchFamily="34" charset="0"/>
                <a:cs typeface="Calibri Light" panose="020F0302020204030204" pitchFamily="34" charset="0"/>
              </a:rPr>
              <a:t>Primero y segundo.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CO" sz="2000" dirty="0">
                <a:ea typeface="Calibri" panose="020F0502020204030204" pitchFamily="34" charset="0"/>
                <a:cs typeface="Calibri Light" panose="020F0302020204030204" pitchFamily="34" charset="0"/>
              </a:rPr>
              <a:t>Tercero, cuarto y quinto.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CO" sz="2000" dirty="0">
                <a:ea typeface="Calibri" panose="020F0502020204030204" pitchFamily="34" charset="0"/>
                <a:cs typeface="Calibri Light" panose="020F0302020204030204" pitchFamily="34" charset="0"/>
              </a:rPr>
              <a:t>Sexto y Séptimo.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CO" sz="2000" dirty="0">
                <a:ea typeface="Calibri" panose="020F0502020204030204" pitchFamily="34" charset="0"/>
                <a:cs typeface="Calibri Light" panose="020F0302020204030204" pitchFamily="34" charset="0"/>
              </a:rPr>
              <a:t>Octavo y noveno.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CO" sz="2000" dirty="0">
                <a:ea typeface="Calibri" panose="020F0502020204030204" pitchFamily="34" charset="0"/>
                <a:cs typeface="Calibri Light" panose="020F0302020204030204" pitchFamily="34" charset="0"/>
              </a:rPr>
              <a:t>Decimo y once.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0939" y="2079328"/>
            <a:ext cx="10058400" cy="37209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/>
              <a:t>Socializar los avances de la Fase 1 , 2 del ABP (Aprendizaje  Basado en Proyectos)</a:t>
            </a:r>
            <a:r>
              <a:rPr lang="es-MX" sz="3200" dirty="0" smtClean="0">
                <a:solidFill>
                  <a:schemeClr val="tx1"/>
                </a:solidFill>
              </a:rPr>
              <a:t>.</a:t>
            </a:r>
            <a:endParaRPr lang="es-MX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/>
              <a:t>Revisar objetivos e inicio de cronograma</a:t>
            </a:r>
            <a:r>
              <a:rPr lang="es-MX" sz="3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3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tx1"/>
                </a:solidFill>
              </a:rPr>
              <a:t>Establecer algunos criterios sobre la transversalización.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OBJETIVOS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buen uso de él.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1224" y="337437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FASE </a:t>
            </a: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2 </a:t>
            </a: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(Exploración y línea base)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Flecha derecha 17"/>
          <p:cNvSpPr/>
          <p:nvPr/>
        </p:nvSpPr>
        <p:spPr>
          <a:xfrm rot="20532000">
            <a:off x="9336044" y="659873"/>
            <a:ext cx="2365115" cy="163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PERCIBIR</a:t>
            </a:r>
            <a:endParaRPr lang="en-US" b="1" dirty="0"/>
          </a:p>
        </p:txBody>
      </p:sp>
      <p:sp>
        <p:nvSpPr>
          <p:cNvPr id="19" name="Flecha derecha 18"/>
          <p:cNvSpPr/>
          <p:nvPr/>
        </p:nvSpPr>
        <p:spPr>
          <a:xfrm rot="20532000">
            <a:off x="9458051" y="2436357"/>
            <a:ext cx="2365115" cy="163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PREGUNTAR</a:t>
            </a:r>
            <a:endParaRPr lang="en-US" b="1" dirty="0"/>
          </a:p>
        </p:txBody>
      </p:sp>
      <p:sp>
        <p:nvSpPr>
          <p:cNvPr id="20" name="Flecha derecha 19"/>
          <p:cNvSpPr/>
          <p:nvPr/>
        </p:nvSpPr>
        <p:spPr>
          <a:xfrm rot="20532000">
            <a:off x="9458051" y="4041352"/>
            <a:ext cx="2365115" cy="163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PROPONER</a:t>
            </a:r>
            <a:endParaRPr lang="en-US" b="1" dirty="0"/>
          </a:p>
        </p:txBody>
      </p:sp>
      <p:sp>
        <p:nvSpPr>
          <p:cNvPr id="2" name="Rectángulo 1"/>
          <p:cNvSpPr/>
          <p:nvPr/>
        </p:nvSpPr>
        <p:spPr>
          <a:xfrm>
            <a:off x="1719532" y="2328504"/>
            <a:ext cx="6406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Definir roles. Fuentes de informacion. Establecer recursos. Establecer cronograma. </a:t>
            </a:r>
            <a:endParaRPr lang="es-ES" dirty="0" smtClean="0"/>
          </a:p>
          <a:p>
            <a:r>
              <a:rPr lang="es-ES" dirty="0" smtClean="0"/>
              <a:t>Establecer </a:t>
            </a:r>
            <a:r>
              <a:rPr lang="es-ES" dirty="0"/>
              <a:t>Objetivos. </a:t>
            </a:r>
            <a:endParaRPr lang="es-ES" dirty="0" smtClean="0"/>
          </a:p>
          <a:p>
            <a:r>
              <a:rPr lang="es-ES" dirty="0" smtClean="0"/>
              <a:t>Diseño </a:t>
            </a:r>
            <a:r>
              <a:rPr lang="es-ES" dirty="0"/>
              <a:t>de la propuesta. </a:t>
            </a:r>
            <a:endParaRPr lang="es-ES" dirty="0" smtClean="0"/>
          </a:p>
          <a:p>
            <a:r>
              <a:rPr lang="es-ES" dirty="0" smtClean="0"/>
              <a:t>Establecer </a:t>
            </a:r>
            <a:r>
              <a:rPr lang="es-ES" dirty="0"/>
              <a:t>Alcance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Establecer medios de registro. </a:t>
            </a:r>
            <a:endParaRPr lang="es-ES" dirty="0" smtClean="0"/>
          </a:p>
          <a:p>
            <a:r>
              <a:rPr lang="es-ES" dirty="0" smtClean="0"/>
              <a:t>Momento </a:t>
            </a:r>
            <a:r>
              <a:rPr lang="es-ES" dirty="0"/>
              <a:t>valorativo.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68248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1055</TotalTime>
  <Words>251</Words>
  <Application>Microsoft Office PowerPoint</Application>
  <PresentationFormat>Panorámica</PresentationFormat>
  <Paragraphs>45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OBJETIVOS</vt:lpstr>
      <vt:lpstr>Presentación de PowerPoint</vt:lpstr>
      <vt:lpstr>FASE 2 (Exploración y línea base)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Juan Carlos Perez Perez</cp:lastModifiedBy>
  <cp:revision>82</cp:revision>
  <dcterms:created xsi:type="dcterms:W3CDTF">2024-08-28T16:17:47Z</dcterms:created>
  <dcterms:modified xsi:type="dcterms:W3CDTF">2025-05-09T09:35:33Z</dcterms:modified>
</cp:coreProperties>
</file>